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7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93" r:id="rId21"/>
    <p:sldId id="294" r:id="rId22"/>
    <p:sldId id="295" r:id="rId23"/>
    <p:sldId id="296" r:id="rId24"/>
    <p:sldId id="297" r:id="rId25"/>
    <p:sldId id="269" r:id="rId2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451" y="211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07.12.2022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17.10.2023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0164" r="-25134" b="-7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0164" r="-25134" b="-69016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0164" r="-25134" b="-5901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0164" r="-25134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0164" r="-25134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90164" r="-25134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8103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754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6.1 Oberste Ebene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8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8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18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45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905F177D-DBAD-C732-F191-493335B7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54" y="2859322"/>
            <a:ext cx="5629835" cy="2491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Oberste Ebene des Simulink-Modells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6.2 Subsystem Robot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18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18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nach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Formel </a:t>
                </a:r>
                <a:r>
                  <a:rPr lang="de-DE" sz="1800" dirty="0">
                    <a:solidFill>
                      <a:schemeClr val="dk1"/>
                    </a:solidFill>
                  </a:rPr>
                  <a:t>4.10.1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800" dirty="0"/>
                  <a:t>(siehe 4.10.3) führt zum </a:t>
                </a:r>
                <a:r>
                  <a:rPr lang="de-DE" sz="1800" dirty="0" err="1"/>
                  <a:t>Zustandvektor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r>
                  <a:rPr lang="de-DE" sz="1800" dirty="0"/>
                  <a:t>Ausgangsvektor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2764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DA7B3-1166-ABD8-0FED-9E7957A6E57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Chaotisches Verhalten, Aufschwingen etc.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40FD124F-8A8E-2164-8EB5-3FB6A6BBB584}"/>
              </a:ext>
            </a:extLst>
          </p:cNvPr>
          <p:cNvSpPr/>
          <p:nvPr/>
        </p:nvSpPr>
        <p:spPr>
          <a:xfrm>
            <a:off x="8907332" y="2613251"/>
            <a:ext cx="1344706" cy="2397124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wurden erreicht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F301E9D-D2BF-CE3A-5065-32670F459C7D}"/>
              </a:ext>
            </a:extLst>
          </p:cNvPr>
          <p:cNvSpPr/>
          <p:nvPr/>
        </p:nvSpPr>
        <p:spPr>
          <a:xfrm>
            <a:off x="8907332" y="2613251"/>
            <a:ext cx="1344706" cy="2397124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de-DE" sz="1800" dirty="0"/>
              <a:t>Modellierung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1853</Words>
  <Application>Microsoft Office PowerPoint</Application>
  <PresentationFormat>Widescreen</PresentationFormat>
  <Paragraphs>331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6. Architektur des Simulink-modells 6.1 Oberste Ebene</vt:lpstr>
      <vt:lpstr>6. Architektur des Simulink-modells 6.2 Subsystem Robot</vt:lpstr>
      <vt:lpstr>7. Darsteullung und Interpretation der Simulationsergebnisse</vt:lpstr>
      <vt:lpstr>8. Bewertung, Zusammenfassung und Ausblick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57</cp:revision>
  <dcterms:created xsi:type="dcterms:W3CDTF">2022-04-09T09:06:39Z</dcterms:created>
  <dcterms:modified xsi:type="dcterms:W3CDTF">2022-12-07T19:32:35Z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